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e1219ca44dd9b6429d5f4a62a2e736ca5a7d27fe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1219ca44dd9b6429d5f4a62a2e736ca5a7d27fe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2025-07-14T15:54:39Z</dcterms:modified>
  <cp:category/>
</cp:coreProperties>
</file>

<file path=docProps/thumbnail.jpeg>
</file>